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2BDCD-3A0A-4948-B75D-23CB656079B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5C8A4-45CF-42D8-A2C1-9D9A34A4B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6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5C8A4-45CF-42D8-A2C1-9D9A34A4B80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7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50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3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04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9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47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5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24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0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4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8D0A2-744E-465C-8C45-094815B92088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54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8612" y="5065078"/>
            <a:ext cx="9144000" cy="1655762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Aura ++</a:t>
            </a:r>
            <a:endParaRPr lang="en-IN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5" t="11983" r="24641" b="17654"/>
          <a:stretch/>
        </p:blipFill>
        <p:spPr>
          <a:xfrm>
            <a:off x="3136392" y="0"/>
            <a:ext cx="5468112" cy="47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906" y="317456"/>
            <a:ext cx="5564454" cy="900294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First API</a:t>
            </a:r>
            <a:endParaRPr lang="en-IN" sz="5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406889"/>
            <a:ext cx="9605586" cy="3998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25" r="31512" b="12811"/>
          <a:stretch/>
        </p:blipFill>
        <p:spPr>
          <a:xfrm>
            <a:off x="0" y="5067572"/>
            <a:ext cx="6393085" cy="1207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4" y="4121854"/>
            <a:ext cx="5218650" cy="215272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0774802">
            <a:off x="2901977" y="5235757"/>
            <a:ext cx="6212456" cy="199242"/>
          </a:xfrm>
          <a:prstGeom prst="rightArrow">
            <a:avLst/>
          </a:prstGeom>
          <a:noFill/>
          <a:ln>
            <a:solidFill>
              <a:srgbClr val="92D05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1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Mongodb</a:t>
            </a:r>
            <a:r>
              <a:rPr lang="en-US" dirty="0" smtClean="0">
                <a:solidFill>
                  <a:srgbClr val="92D050"/>
                </a:solidFill>
              </a:rPr>
              <a:t> database working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10" y="1423289"/>
            <a:ext cx="10410430" cy="51266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00784" y="3639312"/>
            <a:ext cx="1335024" cy="667512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>
            <a:off x="2142744" y="1193451"/>
            <a:ext cx="417576" cy="2445861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5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745" y="533765"/>
            <a:ext cx="9135407" cy="653931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2983812">
            <a:off x="8362565" y="1530236"/>
            <a:ext cx="274137" cy="17373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8881872" y="1600201"/>
            <a:ext cx="3310128" cy="3978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92D050"/>
              </a:solidFill>
            </a:endParaRP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Write name of project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18" y="1180331"/>
            <a:ext cx="7554742" cy="52908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3720" y="5047488"/>
            <a:ext cx="1929384" cy="9235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8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8680"/>
            <a:ext cx="8215934" cy="46643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7362" y="4268032"/>
            <a:ext cx="2103120" cy="75895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" t="5989" b="41370"/>
          <a:stretch/>
        </p:blipFill>
        <p:spPr>
          <a:xfrm>
            <a:off x="210312" y="100584"/>
            <a:ext cx="8407387" cy="2290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" y="2306175"/>
            <a:ext cx="9465552" cy="47895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4376" y="685800"/>
            <a:ext cx="2432304" cy="183794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072884" y="6510528"/>
            <a:ext cx="1307592" cy="694944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840"/>
            <a:ext cx="8744712" cy="66162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07592" y="4407408"/>
            <a:ext cx="2944368" cy="48463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175760" y="4407408"/>
            <a:ext cx="2944368" cy="48463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8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95" y="207137"/>
            <a:ext cx="7208545" cy="63759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38200" y="4050792"/>
            <a:ext cx="5452872" cy="393192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285232" y="3072384"/>
            <a:ext cx="4160520" cy="978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81744" y="2487191"/>
            <a:ext cx="2322049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will write </a:t>
            </a:r>
          </a:p>
          <a:p>
            <a:r>
              <a:rPr lang="en-US" sz="2800" dirty="0" smtClean="0"/>
              <a:t>This in </a:t>
            </a:r>
          </a:p>
          <a:p>
            <a:r>
              <a:rPr lang="en-US" sz="2800" dirty="0" smtClean="0"/>
              <a:t>Environment variables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154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env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5647"/>
          <a:stretch/>
        </p:blipFill>
        <p:spPr>
          <a:xfrm>
            <a:off x="692324" y="1374201"/>
            <a:ext cx="2498931" cy="48349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200" y="3941064"/>
            <a:ext cx="862584" cy="24688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1700784" y="3374136"/>
            <a:ext cx="4123944" cy="6903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58384" y="2681638"/>
            <a:ext cx="6727611" cy="1384995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Npm</a:t>
            </a:r>
            <a:r>
              <a:rPr lang="en-US" sz="2800" dirty="0" smtClean="0"/>
              <a:t> I </a:t>
            </a:r>
            <a:r>
              <a:rPr lang="en-US" sz="2800" dirty="0" err="1" smtClean="0"/>
              <a:t>dotenv</a:t>
            </a:r>
            <a:r>
              <a:rPr lang="en-US" sz="2800" dirty="0" smtClean="0"/>
              <a:t> to install it</a:t>
            </a:r>
          </a:p>
          <a:p>
            <a:r>
              <a:rPr lang="en-US" sz="2800" dirty="0" smtClean="0"/>
              <a:t>Then in this folder we can write environment</a:t>
            </a:r>
          </a:p>
          <a:p>
            <a:r>
              <a:rPr lang="en-US" sz="2800" dirty="0" smtClean="0"/>
              <a:t>Variables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462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39"/>
          <a:stretch/>
        </p:blipFill>
        <p:spPr>
          <a:xfrm>
            <a:off x="171116" y="587817"/>
            <a:ext cx="8195368" cy="456025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70632" y="3145536"/>
            <a:ext cx="2276856" cy="4389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74920" y="2935224"/>
            <a:ext cx="3794760" cy="393192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97112" y="2196560"/>
            <a:ext cx="2742354" cy="1477328"/>
          </a:xfrm>
          <a:prstGeom prst="rect">
            <a:avLst/>
          </a:prstGeom>
          <a:solidFill>
            <a:srgbClr val="FFC000"/>
          </a:solidFill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 we have imported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dotenv</a:t>
            </a:r>
            <a:r>
              <a:rPr lang="en-US" dirty="0" smtClean="0">
                <a:solidFill>
                  <a:srgbClr val="FF0000"/>
                </a:solidFill>
              </a:rPr>
              <a:t> file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should be at the top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 that all variables should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Load properly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55160" y="3807140"/>
            <a:ext cx="1432208" cy="310896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90672" y="4105656"/>
            <a:ext cx="18288" cy="152704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40864" y="5700900"/>
            <a:ext cx="3670941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It will load the environment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5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59" y="3810699"/>
            <a:ext cx="9144000" cy="2387600"/>
          </a:xfrm>
        </p:spPr>
        <p:txBody>
          <a:bodyPr/>
          <a:lstStyle/>
          <a:p>
            <a:r>
              <a:rPr lang="en-US" dirty="0" smtClean="0"/>
              <a:t>Step1: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-y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91" y="6198299"/>
            <a:ext cx="9144000" cy="1655762"/>
          </a:xfrm>
        </p:spPr>
        <p:txBody>
          <a:bodyPr/>
          <a:lstStyle/>
          <a:p>
            <a:r>
              <a:rPr lang="en-US" dirty="0" smtClean="0"/>
              <a:t>We initialize the basic </a:t>
            </a:r>
            <a:r>
              <a:rPr lang="en-US" dirty="0" err="1" smtClean="0"/>
              <a:t>package.json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6" y="95060"/>
            <a:ext cx="4828973" cy="49500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4592" y="2154937"/>
            <a:ext cx="3621024" cy="1475231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3785616" y="2432304"/>
            <a:ext cx="3557016" cy="3931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7342632" y="1253362"/>
            <a:ext cx="3749040" cy="2633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Basic Files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8452772">
            <a:off x="6072079" y="4184900"/>
            <a:ext cx="2545197" cy="3237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536" y="1865377"/>
            <a:ext cx="10515600" cy="395840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way of accessing the variables of </a:t>
            </a:r>
            <a:br>
              <a:rPr lang="en-US" dirty="0" smtClean="0"/>
            </a:br>
            <a:r>
              <a:rPr lang="en-US" dirty="0" err="1" smtClean="0"/>
              <a:t>env</a:t>
            </a:r>
            <a:r>
              <a:rPr lang="en-US" dirty="0" smtClean="0"/>
              <a:t> file…</a:t>
            </a:r>
            <a:br>
              <a:rPr lang="en-US" dirty="0" smtClean="0"/>
            </a:br>
            <a:r>
              <a:rPr lang="en-US" dirty="0" err="1" smtClean="0">
                <a:solidFill>
                  <a:srgbClr val="FF0000"/>
                </a:solidFill>
              </a:rPr>
              <a:t>process.env.variable_name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 we have used || means if it is not available</a:t>
            </a:r>
            <a:br>
              <a:rPr lang="en-US" dirty="0" smtClean="0"/>
            </a:br>
            <a:r>
              <a:rPr lang="en-US" dirty="0" smtClean="0"/>
              <a:t>then use 5000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631" y="786408"/>
            <a:ext cx="9862177" cy="9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32" y="-46196"/>
            <a:ext cx="10515600" cy="831152"/>
          </a:xfrm>
        </p:spPr>
        <p:txBody>
          <a:bodyPr/>
          <a:lstStyle/>
          <a:p>
            <a:r>
              <a:rPr lang="en-US" dirty="0" smtClean="0"/>
              <a:t>Connecting with database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784956"/>
            <a:ext cx="9373201" cy="48501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37032" y="2606040"/>
            <a:ext cx="1490472" cy="4991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0976" y="3105182"/>
            <a:ext cx="18288" cy="31127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776" y="6070731"/>
            <a:ext cx="6858737" cy="64633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Creating db.js file inside </a:t>
            </a:r>
            <a:r>
              <a:rPr lang="en-US" sz="3600" dirty="0" err="1" smtClean="0"/>
              <a:t>utils</a:t>
            </a:r>
            <a:r>
              <a:rPr lang="en-US" sz="3600" dirty="0" smtClean="0"/>
              <a:t> folder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613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41" t="6378" b="13558"/>
          <a:stretch/>
        </p:blipFill>
        <p:spPr>
          <a:xfrm>
            <a:off x="301751" y="689578"/>
            <a:ext cx="7662882" cy="53454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81528" y="1417320"/>
            <a:ext cx="5111496" cy="457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93024" y="1225296"/>
            <a:ext cx="2314544" cy="7386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Npm</a:t>
            </a:r>
            <a:r>
              <a:rPr lang="en-US" sz="2400" dirty="0" smtClean="0"/>
              <a:t> I mongoose</a:t>
            </a:r>
          </a:p>
          <a:p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26080" y="2742883"/>
            <a:ext cx="6035040" cy="2468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51392" y="2447806"/>
            <a:ext cx="2212016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Database connection </a:t>
            </a:r>
          </a:p>
          <a:p>
            <a:r>
              <a:rPr lang="en-US" dirty="0" smtClean="0"/>
              <a:t>Takes </a:t>
            </a:r>
            <a:r>
              <a:rPr lang="en-US" dirty="0" err="1" smtClean="0"/>
              <a:t>time..so</a:t>
            </a:r>
            <a:r>
              <a:rPr lang="en-US" dirty="0" smtClean="0"/>
              <a:t> using 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and await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1033272" y="2895648"/>
            <a:ext cx="4096512" cy="466661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>
            <a:stCxn id="11" idx="6"/>
          </p:cNvCxnSpPr>
          <p:nvPr/>
        </p:nvCxnSpPr>
        <p:spPr>
          <a:xfrm>
            <a:off x="5129784" y="3128979"/>
            <a:ext cx="3392424" cy="124185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22208" y="4048375"/>
            <a:ext cx="2580835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function will connect</a:t>
            </a:r>
          </a:p>
          <a:p>
            <a:r>
              <a:rPr lang="en-US" dirty="0" smtClean="0"/>
              <a:t>To the </a:t>
            </a:r>
            <a:r>
              <a:rPr lang="en-US" dirty="0" err="1" smtClean="0"/>
              <a:t>mongodb</a:t>
            </a:r>
            <a:r>
              <a:rPr lang="en-US" dirty="0" smtClean="0"/>
              <a:t> using </a:t>
            </a:r>
          </a:p>
          <a:p>
            <a:r>
              <a:rPr lang="en-US" dirty="0" err="1" smtClean="0"/>
              <a:t>url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61" r="22484" b="76601"/>
          <a:stretch/>
        </p:blipFill>
        <p:spPr>
          <a:xfrm>
            <a:off x="173735" y="1112393"/>
            <a:ext cx="5716711" cy="16033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769864" y="1792224"/>
            <a:ext cx="1847088" cy="914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33958" y="1556896"/>
            <a:ext cx="3462936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As the server is running..</a:t>
            </a:r>
          </a:p>
          <a:p>
            <a:r>
              <a:rPr lang="en-US" dirty="0" smtClean="0"/>
              <a:t>So we will write connect </a:t>
            </a:r>
            <a:r>
              <a:rPr lang="en-US" dirty="0" err="1" smtClean="0"/>
              <a:t>db</a:t>
            </a:r>
            <a:r>
              <a:rPr lang="en-US" dirty="0" smtClean="0"/>
              <a:t>() there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045" t="70617"/>
          <a:stretch/>
        </p:blipFill>
        <p:spPr>
          <a:xfrm>
            <a:off x="-429769" y="3758184"/>
            <a:ext cx="9695195" cy="23512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-192024" y="5440680"/>
            <a:ext cx="1865376" cy="475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models and schema for </a:t>
            </a:r>
            <a:r>
              <a:rPr lang="en-US" dirty="0" err="1" smtClean="0"/>
              <a:t>db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29" y="1590104"/>
            <a:ext cx="8443640" cy="46186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0829" y="3081052"/>
            <a:ext cx="1801368" cy="61264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2372197" y="3081052"/>
            <a:ext cx="7274723" cy="3063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46920" y="2787211"/>
            <a:ext cx="1721625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Creating Models</a:t>
            </a:r>
          </a:p>
          <a:p>
            <a:r>
              <a:rPr lang="en-US" dirty="0" smtClean="0"/>
              <a:t>Folder to create</a:t>
            </a:r>
          </a:p>
          <a:p>
            <a:r>
              <a:rPr lang="en-US" dirty="0" smtClean="0"/>
              <a:t>User.model.js</a:t>
            </a:r>
          </a:p>
          <a:p>
            <a:r>
              <a:rPr lang="en-US" dirty="0" smtClean="0"/>
              <a:t>Schemas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5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6" y="-32196"/>
            <a:ext cx="10515600" cy="931736"/>
          </a:xfrm>
        </p:spPr>
        <p:txBody>
          <a:bodyPr/>
          <a:lstStyle/>
          <a:p>
            <a:r>
              <a:rPr lang="en-US" dirty="0" smtClean="0"/>
              <a:t>Creating the </a:t>
            </a:r>
            <a:r>
              <a:rPr lang="en-US" dirty="0" err="1" smtClean="0"/>
              <a:t>userSchema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609"/>
          <a:stretch/>
        </p:blipFill>
        <p:spPr>
          <a:xfrm>
            <a:off x="218626" y="876228"/>
            <a:ext cx="5994236" cy="54740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1104" y="1108332"/>
            <a:ext cx="3666744" cy="8761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837176" y="3122199"/>
            <a:ext cx="2813304" cy="9926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279249" y="1953008"/>
            <a:ext cx="3188095" cy="216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27848" y="858738"/>
            <a:ext cx="292625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Creating the user Schema </a:t>
            </a:r>
          </a:p>
          <a:p>
            <a:r>
              <a:rPr lang="en-US" dirty="0" smtClean="0"/>
              <a:t>With new </a:t>
            </a:r>
            <a:r>
              <a:rPr lang="en-US" dirty="0" err="1" smtClean="0"/>
              <a:t>mongoose.Schema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8405897" y="1799776"/>
            <a:ext cx="211628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username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728915" y="2875311"/>
            <a:ext cx="3324115" cy="923330"/>
          </a:xfrm>
          <a:prstGeom prst="rect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Here we have used </a:t>
            </a:r>
            <a:r>
              <a:rPr lang="en-US" dirty="0" err="1" smtClean="0"/>
              <a:t>enum</a:t>
            </a:r>
            <a:endParaRPr lang="en-US" dirty="0" smtClean="0"/>
          </a:p>
          <a:p>
            <a:r>
              <a:rPr lang="en-US" dirty="0" smtClean="0"/>
              <a:t>Basically gender me 2 values </a:t>
            </a:r>
          </a:p>
          <a:p>
            <a:r>
              <a:rPr lang="en-US" dirty="0" err="1" smtClean="0"/>
              <a:t>Rakhege</a:t>
            </a:r>
            <a:r>
              <a:rPr lang="en-US" dirty="0" smtClean="0"/>
              <a:t>..and user choose from 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3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78" y="447420"/>
            <a:ext cx="6256337" cy="63111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87952" y="1280160"/>
            <a:ext cx="3026664" cy="3474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9792" y="1097280"/>
            <a:ext cx="3901517" cy="1200329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mongoose.Schema.Types.ObjectId</a:t>
            </a:r>
            <a:endParaRPr lang="en-US" dirty="0" smtClean="0"/>
          </a:p>
          <a:p>
            <a:r>
              <a:rPr lang="en-US" dirty="0" smtClean="0"/>
              <a:t>This is used to create the relation with </a:t>
            </a:r>
          </a:p>
          <a:p>
            <a:r>
              <a:rPr lang="en-US" dirty="0" smtClean="0"/>
              <a:t>Another document…</a:t>
            </a:r>
          </a:p>
          <a:p>
            <a:r>
              <a:rPr lang="en-US" dirty="0" smtClean="0"/>
              <a:t>Basically </a:t>
            </a:r>
            <a:r>
              <a:rPr lang="en-US" dirty="0" err="1" smtClean="0"/>
              <a:t>uski</a:t>
            </a:r>
            <a:r>
              <a:rPr lang="en-US" dirty="0" smtClean="0"/>
              <a:t> id k through create </a:t>
            </a:r>
            <a:r>
              <a:rPr lang="en-US" dirty="0" err="1" smtClean="0"/>
              <a:t>karega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69464" y="4791456"/>
            <a:ext cx="4645152" cy="539496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14616" y="4329791"/>
            <a:ext cx="4754880" cy="923330"/>
          </a:xfrm>
          <a:prstGeom prst="rec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timestamps:true</a:t>
            </a:r>
            <a:r>
              <a:rPr lang="en-US" dirty="0" smtClean="0"/>
              <a:t> ye basically </a:t>
            </a:r>
            <a:r>
              <a:rPr lang="en-US" dirty="0" err="1" smtClean="0"/>
              <a:t>mongodb</a:t>
            </a:r>
            <a:r>
              <a:rPr lang="en-US" dirty="0" smtClean="0"/>
              <a:t> me</a:t>
            </a:r>
          </a:p>
          <a:p>
            <a:r>
              <a:rPr lang="en-US" dirty="0" err="1" smtClean="0"/>
              <a:t>createdAt</a:t>
            </a:r>
            <a:r>
              <a:rPr lang="en-US" dirty="0" smtClean="0"/>
              <a:t> and </a:t>
            </a:r>
            <a:r>
              <a:rPr lang="en-US" dirty="0" err="1" smtClean="0"/>
              <a:t>updatedAt</a:t>
            </a:r>
            <a:r>
              <a:rPr lang="en-US" dirty="0" smtClean="0"/>
              <a:t> filed create </a:t>
            </a:r>
            <a:r>
              <a:rPr lang="en-US" dirty="0" err="1" smtClean="0"/>
              <a:t>karega</a:t>
            </a:r>
            <a:endParaRPr lang="en-US" dirty="0" smtClean="0"/>
          </a:p>
          <a:p>
            <a:r>
              <a:rPr lang="en-US" dirty="0" err="1" smtClean="0"/>
              <a:t>Jissme</a:t>
            </a:r>
            <a:r>
              <a:rPr lang="en-US" dirty="0" smtClean="0"/>
              <a:t> </a:t>
            </a:r>
            <a:r>
              <a:rPr lang="en-US" dirty="0" err="1" smtClean="0"/>
              <a:t>hame</a:t>
            </a:r>
            <a:r>
              <a:rPr lang="en-US" dirty="0" smtClean="0"/>
              <a:t> </a:t>
            </a:r>
            <a:r>
              <a:rPr lang="en-US" dirty="0" err="1" smtClean="0"/>
              <a:t>pata</a:t>
            </a:r>
            <a:r>
              <a:rPr lang="en-US" dirty="0" smtClean="0"/>
              <a:t> lag </a:t>
            </a:r>
            <a:r>
              <a:rPr lang="en-US" dirty="0" err="1" smtClean="0"/>
              <a:t>jayega</a:t>
            </a:r>
            <a:r>
              <a:rPr lang="en-US" dirty="0" smtClean="0"/>
              <a:t> </a:t>
            </a:r>
            <a:r>
              <a:rPr lang="en-US" dirty="0" err="1" smtClean="0"/>
              <a:t>kab</a:t>
            </a:r>
            <a:r>
              <a:rPr lang="en-US" dirty="0" smtClean="0"/>
              <a:t> user </a:t>
            </a:r>
            <a:r>
              <a:rPr lang="en-US" dirty="0" err="1" smtClean="0"/>
              <a:t>aaya</a:t>
            </a:r>
            <a:r>
              <a:rPr lang="en-US" dirty="0" smtClean="0"/>
              <a:t> </a:t>
            </a:r>
            <a:r>
              <a:rPr lang="en-US" dirty="0" err="1" smtClean="0"/>
              <a:t>tha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05272" y="6025896"/>
            <a:ext cx="1609344" cy="5486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87768" y="5619095"/>
            <a:ext cx="4431662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This will create user model and export it and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We can perform crud </a:t>
            </a:r>
            <a:r>
              <a:rPr lang="en-US" dirty="0" err="1" smtClean="0">
                <a:solidFill>
                  <a:srgbClr val="FFFF00"/>
                </a:solidFill>
              </a:rPr>
              <a:t>opertaions</a:t>
            </a:r>
            <a:r>
              <a:rPr lang="en-US" dirty="0" smtClean="0">
                <a:solidFill>
                  <a:srgbClr val="FFFF00"/>
                </a:solidFill>
              </a:rPr>
              <a:t> on that user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model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post.model.js Schema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18"/>
          <a:stretch/>
        </p:blipFill>
        <p:spPr>
          <a:xfrm>
            <a:off x="630936" y="1514728"/>
            <a:ext cx="8228251" cy="52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comment Schema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521"/>
          <a:stretch/>
        </p:blipFill>
        <p:spPr>
          <a:xfrm>
            <a:off x="204744" y="1801167"/>
            <a:ext cx="8152872" cy="3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till now we have developed basic social media model</a:t>
            </a:r>
          </a:p>
          <a:p>
            <a:r>
              <a:rPr lang="en-US" dirty="0" smtClean="0"/>
              <a:t>Now we are developing chat model</a:t>
            </a:r>
          </a:p>
          <a:p>
            <a:r>
              <a:rPr lang="en-US" dirty="0" smtClean="0"/>
              <a:t>Which has two schemas </a:t>
            </a:r>
          </a:p>
          <a:p>
            <a:r>
              <a:rPr lang="en-US" dirty="0" err="1" smtClean="0"/>
              <a:t>Kisne</a:t>
            </a:r>
            <a:r>
              <a:rPr lang="en-US" dirty="0" smtClean="0"/>
              <a:t> message </a:t>
            </a:r>
            <a:r>
              <a:rPr lang="en-US" dirty="0" err="1" smtClean="0"/>
              <a:t>kiya</a:t>
            </a:r>
            <a:r>
              <a:rPr lang="en-US" dirty="0" smtClean="0"/>
              <a:t> </a:t>
            </a:r>
            <a:r>
              <a:rPr lang="en-US" dirty="0" err="1" smtClean="0"/>
              <a:t>aur</a:t>
            </a:r>
            <a:r>
              <a:rPr lang="en-US" dirty="0" smtClean="0"/>
              <a:t> </a:t>
            </a:r>
            <a:r>
              <a:rPr lang="en-US" dirty="0" err="1" smtClean="0"/>
              <a:t>kya</a:t>
            </a:r>
            <a:r>
              <a:rPr lang="en-US" dirty="0" smtClean="0"/>
              <a:t> </a:t>
            </a:r>
            <a:r>
              <a:rPr lang="en-US" dirty="0" err="1" smtClean="0"/>
              <a:t>kya</a:t>
            </a:r>
            <a:r>
              <a:rPr lang="en-US" dirty="0" smtClean="0"/>
              <a:t> </a:t>
            </a:r>
            <a:r>
              <a:rPr lang="en-US" dirty="0" err="1" smtClean="0"/>
              <a:t>baate</a:t>
            </a:r>
            <a:r>
              <a:rPr lang="en-US" dirty="0" smtClean="0"/>
              <a:t> </a:t>
            </a:r>
            <a:r>
              <a:rPr lang="en-US" dirty="0" err="1" smtClean="0"/>
              <a:t>chal</a:t>
            </a:r>
            <a:r>
              <a:rPr lang="en-US" dirty="0" smtClean="0"/>
              <a:t> </a:t>
            </a:r>
            <a:r>
              <a:rPr lang="en-US" dirty="0" err="1" smtClean="0"/>
              <a:t>rahi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9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4311152"/>
            <a:ext cx="11670791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Step2: </a:t>
            </a:r>
            <a:r>
              <a:rPr lang="en-US" sz="4000" dirty="0" err="1" smtClean="0"/>
              <a:t>npm</a:t>
            </a:r>
            <a:r>
              <a:rPr lang="en-US" sz="4000" dirty="0" smtClean="0"/>
              <a:t> </a:t>
            </a:r>
            <a:r>
              <a:rPr lang="en-US" sz="4000" dirty="0" err="1" smtClean="0"/>
              <a:t>i</a:t>
            </a:r>
            <a:r>
              <a:rPr lang="en-US" sz="4000" dirty="0" smtClean="0"/>
              <a:t> express mongoose </a:t>
            </a:r>
            <a:r>
              <a:rPr lang="en-US" sz="4000" dirty="0" err="1" smtClean="0"/>
              <a:t>dotenv</a:t>
            </a:r>
            <a:r>
              <a:rPr lang="en-US" sz="4000" dirty="0" smtClean="0"/>
              <a:t> </a:t>
            </a:r>
            <a:r>
              <a:rPr lang="en-US" sz="4000" dirty="0" err="1" smtClean="0"/>
              <a:t>cors</a:t>
            </a:r>
            <a:r>
              <a:rPr lang="en-US" sz="4000" dirty="0" smtClean="0"/>
              <a:t> </a:t>
            </a:r>
            <a:r>
              <a:rPr lang="en-US" sz="4000" dirty="0" err="1" smtClean="0"/>
              <a:t>bcryptjs</a:t>
            </a:r>
            <a:r>
              <a:rPr lang="en-US" sz="4000" dirty="0" smtClean="0"/>
              <a:t> </a:t>
            </a:r>
            <a:r>
              <a:rPr lang="en-US" sz="4000" dirty="0" err="1" smtClean="0"/>
              <a:t>jsonwebtoken</a:t>
            </a:r>
            <a:r>
              <a:rPr lang="en-US" sz="4000" dirty="0" smtClean="0"/>
              <a:t> </a:t>
            </a:r>
            <a:r>
              <a:rPr lang="en-US" sz="4000" dirty="0" err="1" smtClean="0"/>
              <a:t>nodemon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-124016"/>
            <a:ext cx="11402881" cy="5519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0552" y="4160520"/>
            <a:ext cx="6821424" cy="283464"/>
          </a:xfrm>
          <a:prstGeom prst="rect">
            <a:avLst/>
          </a:prstGeom>
          <a:noFill/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062" b="44239"/>
          <a:stretch/>
        </p:blipFill>
        <p:spPr>
          <a:xfrm>
            <a:off x="241468" y="252857"/>
            <a:ext cx="11343979" cy="452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859" y="5583933"/>
            <a:ext cx="106722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 we have created Message model which has sender id , receiver id and message</a:t>
            </a:r>
            <a:endParaRPr lang="en-IN" sz="2400" dirty="0"/>
          </a:p>
        </p:txBody>
      </p:sp>
      <p:sp>
        <p:nvSpPr>
          <p:cNvPr id="6" name="Oval 5"/>
          <p:cNvSpPr/>
          <p:nvPr/>
        </p:nvSpPr>
        <p:spPr>
          <a:xfrm>
            <a:off x="3968496" y="1690688"/>
            <a:ext cx="6208776" cy="58616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968496" y="2578608"/>
            <a:ext cx="6208776" cy="581216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1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58"/>
          <a:stretch/>
        </p:blipFill>
        <p:spPr>
          <a:xfrm>
            <a:off x="915096" y="270202"/>
            <a:ext cx="10048277" cy="44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7080" y="5363852"/>
            <a:ext cx="8811387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Now this we have created conversation model</a:t>
            </a:r>
            <a:endParaRPr lang="en-IN" sz="3600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1176842" y="3632902"/>
            <a:ext cx="3260732" cy="201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till now the database work is done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//now we are creating controllers folder</a:t>
            </a:r>
          </a:p>
          <a:p>
            <a:endParaRPr lang="en-US" dirty="0"/>
          </a:p>
          <a:p>
            <a:r>
              <a:rPr lang="en-US" dirty="0" smtClean="0"/>
              <a:t>First we are creating the register function in which the user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92" y="197947"/>
            <a:ext cx="6590461" cy="31304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60520" y="896112"/>
            <a:ext cx="3364992" cy="256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6096" y="413480"/>
            <a:ext cx="4048159" cy="1477328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Req.body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– when we do form submission</a:t>
            </a:r>
          </a:p>
          <a:p>
            <a:r>
              <a:rPr lang="en-US" dirty="0" smtClean="0"/>
              <a:t>Then the data is in </a:t>
            </a:r>
            <a:r>
              <a:rPr lang="en-US" dirty="0" err="1" smtClean="0"/>
              <a:t>req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We can also </a:t>
            </a:r>
            <a:r>
              <a:rPr lang="en-US" dirty="0" err="1" smtClean="0"/>
              <a:t>destructure</a:t>
            </a:r>
            <a:r>
              <a:rPr lang="en-US" dirty="0" smtClean="0"/>
              <a:t> it with </a:t>
            </a:r>
          </a:p>
          <a:p>
            <a:r>
              <a:rPr lang="en-US" dirty="0" err="1" smtClean="0"/>
              <a:t>Req.body.username</a:t>
            </a:r>
            <a:endParaRPr lang="en-US" dirty="0" smtClean="0"/>
          </a:p>
          <a:p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92322" y="2084832"/>
            <a:ext cx="4262958" cy="7158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55280" y="2598117"/>
            <a:ext cx="3496598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default thing..</a:t>
            </a:r>
          </a:p>
          <a:p>
            <a:r>
              <a:rPr lang="en-US" dirty="0" smtClean="0"/>
              <a:t>basically</a:t>
            </a:r>
            <a:endParaRPr lang="en-US" dirty="0"/>
          </a:p>
          <a:p>
            <a:r>
              <a:rPr lang="en-US" dirty="0" smtClean="0"/>
              <a:t>We are checking whether we have</a:t>
            </a:r>
          </a:p>
          <a:p>
            <a:r>
              <a:rPr lang="en-US" dirty="0" smtClean="0"/>
              <a:t>Received the username , password </a:t>
            </a:r>
          </a:p>
          <a:p>
            <a:r>
              <a:rPr lang="en-US" dirty="0" smtClean="0"/>
              <a:t>And email properly or not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0" y="4200193"/>
            <a:ext cx="7043093" cy="203021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803904" y="4498848"/>
            <a:ext cx="4480560" cy="1005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71977" y="4498848"/>
            <a:ext cx="3402278" cy="923330"/>
          </a:xfrm>
          <a:prstGeom prst="rect">
            <a:avLst/>
          </a:prstGeom>
          <a:solidFill>
            <a:srgbClr val="FFFF00"/>
          </a:solidFill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findOne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 smtClean="0"/>
              <a:t>This will check if email exist in the 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or not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337560" y="978408"/>
            <a:ext cx="951745" cy="22550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7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Bcrypt</a:t>
            </a:r>
            <a:r>
              <a:rPr lang="en-US" dirty="0" smtClean="0"/>
              <a:t> --- Hashing Password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68" y="3016251"/>
            <a:ext cx="7956344" cy="19221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94376" y="1690688"/>
            <a:ext cx="3950208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95436" y="1408176"/>
            <a:ext cx="254604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i="1" u="sng" dirty="0" err="1" smtClean="0">
                <a:solidFill>
                  <a:srgbClr val="FF0000"/>
                </a:solidFill>
              </a:rPr>
              <a:t>Npm</a:t>
            </a:r>
            <a:r>
              <a:rPr lang="en-US" sz="2800" b="1" i="1" u="sng" dirty="0" smtClean="0">
                <a:solidFill>
                  <a:srgbClr val="FF0000"/>
                </a:solidFill>
              </a:rPr>
              <a:t> I </a:t>
            </a:r>
            <a:r>
              <a:rPr lang="en-US" sz="2800" b="1" i="1" u="sng" dirty="0" err="1" smtClean="0">
                <a:solidFill>
                  <a:srgbClr val="FF0000"/>
                </a:solidFill>
              </a:rPr>
              <a:t>bcrypt</a:t>
            </a:r>
            <a:endParaRPr lang="en-IN" sz="2800" b="1" i="1" u="sng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6" t="18701" r="22571" b="19382"/>
          <a:stretch/>
        </p:blipFill>
        <p:spPr>
          <a:xfrm>
            <a:off x="76768" y="1338167"/>
            <a:ext cx="6019232" cy="121615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781544" y="3246120"/>
            <a:ext cx="1463040" cy="108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44584" y="2733738"/>
            <a:ext cx="2819974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bcrypt.hash</a:t>
            </a:r>
            <a:r>
              <a:rPr lang="en-US" dirty="0"/>
              <a:t>(password, 10) takes the plain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 and </a:t>
            </a:r>
            <a:r>
              <a:rPr lang="en-US" dirty="0"/>
              <a:t>a "salt rounds" value (10 here).</a:t>
            </a: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617628"/>
            <a:ext cx="6773329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92D050"/>
                  </a:solidFill>
                </a:ln>
              </a:rPr>
              <a:t>Salt rounds" means how many times </a:t>
            </a:r>
            <a:r>
              <a:rPr lang="en-US" dirty="0" err="1">
                <a:ln>
                  <a:solidFill>
                    <a:srgbClr val="92D050"/>
                  </a:solidFill>
                </a:ln>
              </a:rPr>
              <a:t>bcrypt</a:t>
            </a:r>
            <a:r>
              <a:rPr lang="en-US" dirty="0">
                <a:ln>
                  <a:solidFill>
                    <a:srgbClr val="92D050"/>
                  </a:solidFill>
                </a:ln>
              </a:rPr>
              <a:t> will process the password </a:t>
            </a:r>
            <a:endParaRPr lang="en-US" dirty="0" smtClean="0">
              <a:ln>
                <a:solidFill>
                  <a:srgbClr val="92D050"/>
                </a:solidFill>
              </a:ln>
            </a:endParaRPr>
          </a:p>
          <a:p>
            <a:r>
              <a:rPr lang="en-US" dirty="0" smtClean="0">
                <a:ln>
                  <a:solidFill>
                    <a:srgbClr val="92D050"/>
                  </a:solidFill>
                </a:ln>
              </a:rPr>
              <a:t>to </a:t>
            </a:r>
            <a:r>
              <a:rPr lang="en-US" dirty="0">
                <a:ln>
                  <a:solidFill>
                    <a:srgbClr val="92D050"/>
                  </a:solidFill>
                </a:ln>
              </a:rPr>
              <a:t>make the hash stronger. More rounds = more secure, but slower.</a:t>
            </a:r>
            <a:endParaRPr lang="en-IN" dirty="0">
              <a:ln>
                <a:solidFill>
                  <a:srgbClr val="92D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24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Bcrypt</a:t>
            </a:r>
            <a:r>
              <a:rPr lang="en-US" dirty="0" smtClean="0"/>
              <a:t> – compare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989"/>
          <a:stretch/>
        </p:blipFill>
        <p:spPr>
          <a:xfrm>
            <a:off x="234163" y="1539858"/>
            <a:ext cx="10638870" cy="8262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26903" y="1564849"/>
            <a:ext cx="5571241" cy="4336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154944" y="2026763"/>
            <a:ext cx="56561" cy="15931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9699" y="3648174"/>
            <a:ext cx="6902018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method will simply check the password which the user has entered</a:t>
            </a:r>
          </a:p>
          <a:p>
            <a:r>
              <a:rPr lang="en-US" dirty="0" smtClean="0"/>
              <a:t>Equals to the available password in the database or not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0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checking that the user is authenticated or not</a:t>
            </a:r>
          </a:p>
          <a:p>
            <a:r>
              <a:rPr lang="en-US" dirty="0" smtClean="0"/>
              <a:t>// now we generate tokens</a:t>
            </a:r>
          </a:p>
          <a:p>
            <a:r>
              <a:rPr lang="en-US" dirty="0" smtClean="0"/>
              <a:t>Token is stored in cookie…until the user is logged in the site</a:t>
            </a:r>
          </a:p>
          <a:p>
            <a:r>
              <a:rPr lang="en-US" dirty="0" smtClean="0"/>
              <a:t>The token is stored in cookie…</a:t>
            </a:r>
          </a:p>
          <a:p>
            <a:r>
              <a:rPr lang="en-US" dirty="0" smtClean="0"/>
              <a:t>Basically cookie me token agar store </a:t>
            </a:r>
            <a:r>
              <a:rPr lang="en-US" dirty="0" err="1" smtClean="0"/>
              <a:t>hai</a:t>
            </a:r>
            <a:r>
              <a:rPr lang="en-US" dirty="0" smtClean="0"/>
              <a:t>..to user logged in </a:t>
            </a:r>
            <a:r>
              <a:rPr lang="en-US" dirty="0" err="1" smtClean="0"/>
              <a:t>hai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Token has a time limit – after that ..we will again log in the 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6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48" y="100584"/>
            <a:ext cx="10515600" cy="730568"/>
          </a:xfrm>
        </p:spPr>
        <p:txBody>
          <a:bodyPr/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85" t="764" r="3597" b="91209"/>
          <a:stretch/>
        </p:blipFill>
        <p:spPr>
          <a:xfrm>
            <a:off x="127576" y="1176855"/>
            <a:ext cx="11589376" cy="402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16398" y="231799"/>
            <a:ext cx="5742586" cy="52322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n>
                  <a:solidFill>
                    <a:schemeClr val="accent1"/>
                  </a:solidFill>
                </a:ln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This will create a signed token</a:t>
            </a:r>
            <a:endParaRPr lang="en-IN" sz="2800" dirty="0">
              <a:ln>
                <a:solidFill>
                  <a:schemeClr val="accent1"/>
                </a:solidFill>
              </a:ln>
              <a:solidFill>
                <a:srgbClr val="92D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2532888" y="1151605"/>
            <a:ext cx="1371600" cy="453079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3904488" y="998668"/>
            <a:ext cx="2313432" cy="7589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08376" y="1792224"/>
            <a:ext cx="1060704" cy="28584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768" y="2103323"/>
            <a:ext cx="4433137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Payload : it stores the user Unique id in token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217920" y="998668"/>
            <a:ext cx="2999232" cy="683828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586984" y="1757620"/>
            <a:ext cx="1880836" cy="135134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4920" y="3108960"/>
            <a:ext cx="4947344" cy="1200329"/>
          </a:xfrm>
          <a:prstGeom prst="rect">
            <a:avLst/>
          </a:prstGeom>
          <a:solidFill>
            <a:srgbClr val="92D05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process.env.SECRET_KEY</a:t>
            </a:r>
            <a:r>
              <a:rPr lang="en-US" dirty="0"/>
              <a:t> is the secret key used to sign (encrypt) the token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Only your server should know this key.</a:t>
            </a:r>
          </a:p>
          <a:p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75504" y="4945594"/>
            <a:ext cx="4947344" cy="1200329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process.env.SECRET_KEY</a:t>
            </a:r>
            <a:r>
              <a:rPr lang="en-US" dirty="0"/>
              <a:t> is the secret key used to sign (encrypt) the token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Only your server should know this key.</a:t>
            </a:r>
          </a:p>
          <a:p>
            <a:endParaRPr lang="en-IN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22848" y="1682496"/>
            <a:ext cx="3903294" cy="398678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268214" y="1114043"/>
            <a:ext cx="2262370" cy="568453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08376" y="603504"/>
            <a:ext cx="1271016" cy="5105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51" r="60285"/>
          <a:stretch/>
        </p:blipFill>
        <p:spPr>
          <a:xfrm>
            <a:off x="365760" y="987552"/>
            <a:ext cx="5291227" cy="51618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77256" y="1115568"/>
            <a:ext cx="1252728" cy="18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29984" y="792402"/>
            <a:ext cx="5111496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00B050"/>
                </a:solidFill>
                <a:effectLst/>
                <a:latin typeface="Segoe WPC"/>
              </a:rPr>
              <a:t>res.cookie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("token", token, {...}) sets a cookie named "token" with the JWT value.</a:t>
            </a:r>
            <a:endParaRPr lang="en-US" b="0" i="0" dirty="0"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09928" y="987552"/>
            <a:ext cx="1636776" cy="38404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729984" y="1761899"/>
            <a:ext cx="511149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httpOnly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true means JavaScript running in the browser cannot access this cookie (for security).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18376" y="2731396"/>
            <a:ext cx="511149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samesite</a:t>
            </a:r>
            <a:r>
              <a:rPr lang="en-US" dirty="0"/>
              <a:t>: 'strict' helps prevent CSRF attacks by only sending the cookie for same-site requests.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25952" y="1533144"/>
            <a:ext cx="3304032" cy="34137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25240" y="1932432"/>
            <a:ext cx="3105912" cy="11221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72" y="4047598"/>
            <a:ext cx="4286600" cy="210176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05279" y="5257800"/>
            <a:ext cx="5247081" cy="6400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33856" y="5074920"/>
            <a:ext cx="941832" cy="320040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8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4368" cy="21403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Logout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simply set empty token ,</a:t>
            </a:r>
            <a:br>
              <a:rPr lang="en-US" dirty="0" smtClean="0"/>
            </a:br>
            <a:r>
              <a:rPr lang="en-US" dirty="0" err="1" smtClean="0"/>
              <a:t>maxage</a:t>
            </a:r>
            <a:r>
              <a:rPr lang="en-US" dirty="0" smtClean="0"/>
              <a:t> = 0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40" y="2607389"/>
            <a:ext cx="9209660" cy="42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" y="649224"/>
            <a:ext cx="10777728" cy="5527739"/>
          </a:xfrm>
        </p:spPr>
        <p:txBody>
          <a:bodyPr>
            <a:normAutofit/>
          </a:bodyPr>
          <a:lstStyle/>
          <a:p>
            <a:r>
              <a:rPr lang="en-US" dirty="0" smtClean="0"/>
              <a:t>express -- is a web framework for node.js</a:t>
            </a:r>
          </a:p>
          <a:p>
            <a:r>
              <a:rPr lang="en-US" dirty="0" smtClean="0"/>
              <a:t>mongoose -- is a library for 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nodemon</a:t>
            </a:r>
            <a:r>
              <a:rPr lang="en-US" dirty="0" smtClean="0"/>
              <a:t> -- this will help us to restart the server automatically when we make changes in the code</a:t>
            </a:r>
          </a:p>
          <a:p>
            <a:r>
              <a:rPr lang="en-US" dirty="0" err="1" smtClean="0"/>
              <a:t>dotenv</a:t>
            </a:r>
            <a:r>
              <a:rPr lang="en-US" dirty="0" smtClean="0"/>
              <a:t> -- this will help us to manage environment variables</a:t>
            </a:r>
          </a:p>
          <a:p>
            <a:r>
              <a:rPr lang="en-US" dirty="0" err="1" smtClean="0"/>
              <a:t>jsonwebtoken</a:t>
            </a:r>
            <a:r>
              <a:rPr lang="en-US" dirty="0" smtClean="0"/>
              <a:t> -- this will help us to create and verify </a:t>
            </a:r>
            <a:r>
              <a:rPr lang="en-US" dirty="0" err="1" smtClean="0"/>
              <a:t>json</a:t>
            </a:r>
            <a:r>
              <a:rPr lang="en-US" dirty="0" smtClean="0"/>
              <a:t> web tokens</a:t>
            </a:r>
          </a:p>
          <a:p>
            <a:r>
              <a:rPr lang="en-US" dirty="0" err="1" smtClean="0"/>
              <a:t>bcryptjs</a:t>
            </a:r>
            <a:r>
              <a:rPr lang="en-US" dirty="0" smtClean="0"/>
              <a:t> -- this will help us to hash passwords</a:t>
            </a:r>
          </a:p>
          <a:p>
            <a:r>
              <a:rPr lang="en-US" dirty="0" smtClean="0"/>
              <a:t>cookie-parser -- this will help us to parse cookies</a:t>
            </a:r>
          </a:p>
          <a:p>
            <a:r>
              <a:rPr lang="en-US" dirty="0" err="1" smtClean="0"/>
              <a:t>cors</a:t>
            </a:r>
            <a:r>
              <a:rPr lang="en-US" dirty="0" smtClean="0"/>
              <a:t> -- this will help us to handle cross origin requests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9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6" y="173736"/>
            <a:ext cx="10515600" cy="89516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getProfile</a:t>
            </a:r>
            <a:r>
              <a:rPr lang="en-US" dirty="0" smtClean="0"/>
              <a:t> function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66"/>
          <a:stretch/>
        </p:blipFill>
        <p:spPr>
          <a:xfrm>
            <a:off x="723025" y="1352873"/>
            <a:ext cx="7149959" cy="53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0"/>
            <a:ext cx="10515600" cy="822008"/>
          </a:xfrm>
        </p:spPr>
        <p:txBody>
          <a:bodyPr/>
          <a:lstStyle/>
          <a:p>
            <a:r>
              <a:rPr lang="en-US" dirty="0" smtClean="0"/>
              <a:t>Middleware to check authentication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09" t="8797"/>
          <a:stretch/>
        </p:blipFill>
        <p:spPr>
          <a:xfrm>
            <a:off x="164592" y="716914"/>
            <a:ext cx="5605272" cy="583274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428708" y="1152144"/>
            <a:ext cx="1475012" cy="1111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60484" y="3016444"/>
            <a:ext cx="1743236" cy="8337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1"/>
          </p:cNvCxnSpPr>
          <p:nvPr/>
        </p:nvCxnSpPr>
        <p:spPr>
          <a:xfrm flipV="1">
            <a:off x="2545300" y="4660581"/>
            <a:ext cx="4087148" cy="34925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00056" y="5351088"/>
            <a:ext cx="5714560" cy="39719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14616" y="5569821"/>
            <a:ext cx="3611880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 will push to next middleware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3720" y="848488"/>
            <a:ext cx="5111496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 tries to get token from the cookie send by </a:t>
            </a:r>
            <a:r>
              <a:rPr lang="en-US" dirty="0" smtClean="0">
                <a:solidFill>
                  <a:srgbClr val="0070C0"/>
                </a:solidFill>
              </a:rPr>
              <a:t>the client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Cookie k </a:t>
            </a:r>
            <a:r>
              <a:rPr lang="en-US" dirty="0" err="1" smtClean="0">
                <a:solidFill>
                  <a:srgbClr val="0070C0"/>
                </a:solidFill>
              </a:rPr>
              <a:t>andar</a:t>
            </a:r>
            <a:r>
              <a:rPr lang="en-US" dirty="0" smtClean="0">
                <a:solidFill>
                  <a:srgbClr val="0070C0"/>
                </a:solidFill>
              </a:rPr>
              <a:t> token </a:t>
            </a:r>
            <a:r>
              <a:rPr lang="en-US" dirty="0" err="1" smtClean="0">
                <a:solidFill>
                  <a:srgbClr val="0070C0"/>
                </a:solidFill>
              </a:rPr>
              <a:t>hoga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92112" y="2611615"/>
            <a:ext cx="5111496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It verifies the token using your secret key. If the token is valid, it decodes the payload (which contains user info).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32448" y="4198916"/>
            <a:ext cx="5111496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/>
              <a:t>If the token is valid, it adds the user’s ID from the token to the request object, so you can use it in the next middleware or route handler.</a:t>
            </a:r>
          </a:p>
        </p:txBody>
      </p:sp>
      <p:sp>
        <p:nvSpPr>
          <p:cNvPr id="23" name="Oval 22"/>
          <p:cNvSpPr/>
          <p:nvPr/>
        </p:nvSpPr>
        <p:spPr>
          <a:xfrm>
            <a:off x="667512" y="4779571"/>
            <a:ext cx="1901952" cy="355121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643348" y="2816352"/>
            <a:ext cx="4428744" cy="429257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19184" y="5170350"/>
            <a:ext cx="880872" cy="252578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027"/>
          </a:xfrm>
        </p:spPr>
        <p:txBody>
          <a:bodyPr/>
          <a:lstStyle/>
          <a:p>
            <a:r>
              <a:rPr lang="en-US" dirty="0" err="1" smtClean="0"/>
              <a:t>Cloudinary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1" t="8221" b="7719"/>
          <a:stretch/>
        </p:blipFill>
        <p:spPr>
          <a:xfrm>
            <a:off x="210311" y="1298448"/>
            <a:ext cx="7236273" cy="458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0120" y="1618488"/>
            <a:ext cx="5596128" cy="30175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19672" y="1600200"/>
            <a:ext cx="1252728" cy="14630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72400" y="1018323"/>
            <a:ext cx="4331209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 {v1 as 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} from '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';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Imports </a:t>
            </a:r>
            <a:r>
              <a:rPr lang="en-US" dirty="0">
                <a:solidFill>
                  <a:srgbClr val="FF0000"/>
                </a:solidFill>
              </a:rPr>
              <a:t>the v1 API from the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cloudinary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package and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renames </a:t>
            </a:r>
            <a:r>
              <a:rPr lang="en-US" dirty="0">
                <a:solidFill>
                  <a:srgbClr val="FF0000"/>
                </a:solidFill>
              </a:rPr>
              <a:t>it to 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 for use in your code.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60120" y="3118104"/>
            <a:ext cx="2697480" cy="40233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44824" y="3268382"/>
            <a:ext cx="4328160" cy="1697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872984" y="3268382"/>
            <a:ext cx="3907216" cy="156966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this will 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cloudinary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with the credentials from the .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file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datauri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 </a:t>
            </a:r>
            <a:r>
              <a:rPr lang="en-US" dirty="0" err="1" smtClean="0"/>
              <a:t>datauri</a:t>
            </a:r>
            <a:r>
              <a:rPr lang="en-US" dirty="0" smtClean="0"/>
              <a:t> parser</a:t>
            </a:r>
          </a:p>
          <a:p>
            <a:pPr marL="0" indent="0">
              <a:buNone/>
            </a:pPr>
            <a:r>
              <a:rPr lang="en-US" dirty="0"/>
              <a:t>A Data URI is a way to </a:t>
            </a:r>
            <a:r>
              <a:rPr lang="en-US" dirty="0">
                <a:solidFill>
                  <a:srgbClr val="FF0000"/>
                </a:solidFill>
              </a:rPr>
              <a:t>embed file data </a:t>
            </a:r>
            <a:r>
              <a:rPr lang="en-US" dirty="0"/>
              <a:t>(like images or documents) </a:t>
            </a:r>
            <a:r>
              <a:rPr lang="en-US" dirty="0">
                <a:solidFill>
                  <a:srgbClr val="FF0000"/>
                </a:solidFill>
              </a:rPr>
              <a:t>directly in a string</a:t>
            </a:r>
            <a:r>
              <a:rPr lang="en-US" dirty="0"/>
              <a:t>, usually for use in HTML, CSS, or when uploading files to cloud services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it can turn an image file into a string like: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/>
              <a:t>data:image</a:t>
            </a:r>
            <a:r>
              <a:rPr lang="en-US" dirty="0"/>
              <a:t>/png;base64,iVBORw0KGgoAAAANSUhEUg...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9" t="35069" r="7940" b="2035"/>
          <a:stretch/>
        </p:blipFill>
        <p:spPr>
          <a:xfrm>
            <a:off x="2809188" y="631595"/>
            <a:ext cx="9096866" cy="5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72" r="17447" b="26945"/>
          <a:stretch/>
        </p:blipFill>
        <p:spPr>
          <a:xfrm>
            <a:off x="0" y="427435"/>
            <a:ext cx="8069002" cy="408800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4600280" y="1919198"/>
            <a:ext cx="4242062" cy="35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42342" y="1734532"/>
            <a:ext cx="16335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707010" y="3355942"/>
            <a:ext cx="6598763" cy="584462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38746" y="3940404"/>
            <a:ext cx="141402" cy="1055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1168" y="4996206"/>
            <a:ext cx="1237983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datauri</a:t>
            </a:r>
            <a:r>
              <a:rPr lang="en-US" dirty="0">
                <a:solidFill>
                  <a:srgbClr val="FF0000"/>
                </a:solidFill>
              </a:rPr>
              <a:t> parser </a:t>
            </a:r>
            <a:r>
              <a:rPr lang="en-US" dirty="0"/>
              <a:t>(often used via the </a:t>
            </a:r>
            <a:r>
              <a:rPr lang="en-US" dirty="0" err="1"/>
              <a:t>datauri</a:t>
            </a:r>
            <a:r>
              <a:rPr lang="en-US" dirty="0"/>
              <a:t> or </a:t>
            </a:r>
            <a:r>
              <a:rPr lang="en-US" dirty="0" err="1"/>
              <a:t>datauri</a:t>
            </a:r>
            <a:r>
              <a:rPr lang="en-US" dirty="0"/>
              <a:t>/parser </a:t>
            </a:r>
            <a:r>
              <a:rPr lang="en-US" dirty="0" err="1"/>
              <a:t>npm</a:t>
            </a:r>
            <a:r>
              <a:rPr lang="en-US" dirty="0"/>
              <a:t> package) is a utility that </a:t>
            </a:r>
            <a:r>
              <a:rPr lang="en-US" dirty="0" smtClean="0"/>
              <a:t>converts</a:t>
            </a:r>
          </a:p>
          <a:p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files or buffers into Data URI format</a:t>
            </a:r>
            <a:r>
              <a:rPr lang="en-US" dirty="0"/>
              <a:t>. A Data URI is a way to embed file data (like images or documents) directly in a string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usually for use in HTML, CSS, or when uploading files to cloud services.</a:t>
            </a:r>
          </a:p>
          <a:p>
            <a:r>
              <a:rPr lang="en-US" dirty="0"/>
              <a:t>For example, it can turn an image file into a string like:</a:t>
            </a:r>
            <a:br>
              <a:rPr lang="en-US" dirty="0"/>
            </a:br>
            <a:r>
              <a:rPr lang="en-US" dirty="0" err="1"/>
              <a:t>data:image</a:t>
            </a:r>
            <a:r>
              <a:rPr lang="en-US" dirty="0"/>
              <a:t>/png;base64,iVBORw0KGgoAAAANSUhEUg...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3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704" y="0"/>
            <a:ext cx="10515600" cy="869315"/>
          </a:xfrm>
        </p:spPr>
        <p:txBody>
          <a:bodyPr/>
          <a:lstStyle/>
          <a:p>
            <a:r>
              <a:rPr lang="en-US" dirty="0" err="1" smtClean="0"/>
              <a:t>EditProfile</a:t>
            </a:r>
            <a:r>
              <a:rPr lang="en-US" dirty="0" smtClean="0"/>
              <a:t> – </a:t>
            </a:r>
            <a:r>
              <a:rPr lang="en-US" dirty="0" err="1" smtClean="0"/>
              <a:t>Cloudinary</a:t>
            </a:r>
            <a:r>
              <a:rPr lang="en-US" dirty="0" smtClean="0"/>
              <a:t> and </a:t>
            </a:r>
            <a:r>
              <a:rPr lang="en-US" dirty="0" err="1" smtClean="0"/>
              <a:t>dataUri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22" b="14007"/>
          <a:stretch/>
        </p:blipFill>
        <p:spPr>
          <a:xfrm>
            <a:off x="0" y="850900"/>
            <a:ext cx="6002338" cy="5943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951056" y="1298448"/>
            <a:ext cx="3181264" cy="132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166737" y="2619332"/>
            <a:ext cx="1535815" cy="2188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32320" y="1097280"/>
            <a:ext cx="379828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DataUri</a:t>
            </a:r>
            <a:r>
              <a:rPr lang="en-US" dirty="0" smtClean="0"/>
              <a:t> se profile picture </a:t>
            </a:r>
            <a:r>
              <a:rPr lang="en-US" dirty="0" err="1" smtClean="0"/>
              <a:t>ko</a:t>
            </a:r>
            <a:r>
              <a:rPr lang="en-US" dirty="0" smtClean="0"/>
              <a:t> string me </a:t>
            </a:r>
          </a:p>
          <a:p>
            <a:r>
              <a:rPr lang="en-US" dirty="0" smtClean="0"/>
              <a:t>Convert </a:t>
            </a:r>
            <a:r>
              <a:rPr lang="en-US" dirty="0" err="1" smtClean="0"/>
              <a:t>kiya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729984" y="2359411"/>
            <a:ext cx="40502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way of uploading in </a:t>
            </a:r>
            <a:r>
              <a:rPr lang="en-US" dirty="0" err="1" smtClean="0"/>
              <a:t>cloudinary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394704" y="3779079"/>
            <a:ext cx="532790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cloudResponse.secure_url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contains the direct, secure (https) link to the image you just uploaded to </a:t>
            </a:r>
            <a:r>
              <a:rPr lang="en-US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Cloudinary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.</a:t>
            </a:r>
          </a:p>
          <a:p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user.profilePicture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= </a:t>
            </a:r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cloudResponse.secure_url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saves this URL in the user's profile in your database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egoe WPC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7816" y="5102352"/>
            <a:ext cx="4097648" cy="29260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901184" y="4560612"/>
            <a:ext cx="1493520" cy="651468"/>
          </a:xfrm>
          <a:prstGeom prst="straightConnector1">
            <a:avLst/>
          </a:prstGeom>
          <a:ln w="57150"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9593" y="5642816"/>
            <a:ext cx="4455799" cy="342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86016" y="5993613"/>
            <a:ext cx="3828288" cy="646331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If the User update any field..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So It will update that in database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5216" y="2532888"/>
            <a:ext cx="4910328" cy="5943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36" y="264132"/>
            <a:ext cx="10515600" cy="1325563"/>
          </a:xfrm>
        </p:spPr>
        <p:txBody>
          <a:bodyPr/>
          <a:lstStyle/>
          <a:p>
            <a:r>
              <a:rPr lang="en-US" dirty="0" err="1" smtClean="0"/>
              <a:t>getSuggestedUser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828" b="8594"/>
          <a:stretch/>
        </p:blipFill>
        <p:spPr>
          <a:xfrm>
            <a:off x="326136" y="1361095"/>
            <a:ext cx="9111141" cy="48751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28988" y="2066544"/>
            <a:ext cx="1306636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479814" y="2066544"/>
            <a:ext cx="1777218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257032" y="2066544"/>
            <a:ext cx="978408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5960" y="2307414"/>
            <a:ext cx="3819480" cy="401109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44176" y="2307414"/>
            <a:ext cx="2880073" cy="1603975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626651" y="1357969"/>
            <a:ext cx="1349453" cy="72686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84212" y="708512"/>
            <a:ext cx="28459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will make sure that only</a:t>
            </a:r>
          </a:p>
          <a:p>
            <a:r>
              <a:rPr lang="en-US" dirty="0" smtClean="0"/>
              <a:t>10 suggested user is shown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9458947" y="4050791"/>
            <a:ext cx="262027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simply remove the password field (for safety)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35440" y="5815692"/>
            <a:ext cx="2620278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It will find the id of the user from database which is not equals to admin 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852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0"/>
            <a:ext cx="10515600" cy="7762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Follow or unfollow function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3447"/>
          <a:stretch/>
        </p:blipFill>
        <p:spPr>
          <a:xfrm>
            <a:off x="0" y="776288"/>
            <a:ext cx="6336792" cy="567306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68396" y="841248"/>
            <a:ext cx="4165092" cy="432894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797472" y="1475310"/>
            <a:ext cx="4240104" cy="21633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47280" y="2898648"/>
            <a:ext cx="3801192" cy="254935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74584" y="3363895"/>
            <a:ext cx="3685368" cy="67775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0922" y="369875"/>
            <a:ext cx="297805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authenticated user id ..</a:t>
            </a:r>
          </a:p>
          <a:p>
            <a:r>
              <a:rPr lang="en-US" dirty="0" smtClean="0"/>
              <a:t>For example my(admin) id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037576" y="1496723"/>
            <a:ext cx="3496663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id of the person whom I</a:t>
            </a:r>
          </a:p>
          <a:p>
            <a:r>
              <a:rPr lang="en-US" dirty="0" smtClean="0"/>
              <a:t>Will follow , and will be received in </a:t>
            </a:r>
          </a:p>
          <a:p>
            <a:r>
              <a:rPr lang="en-US" dirty="0" err="1" smtClean="0"/>
              <a:t>params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407908" y="2702949"/>
            <a:ext cx="234942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Now I will find the id in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database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843772" y="3718482"/>
            <a:ext cx="22081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Again doing the same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304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" y="81660"/>
            <a:ext cx="8617631" cy="664832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315376" y="223393"/>
            <a:ext cx="3856056" cy="22466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361864" y="1499616"/>
            <a:ext cx="6809568" cy="26336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13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0"/>
            <a:ext cx="10515600" cy="776288"/>
          </a:xfrm>
        </p:spPr>
        <p:txBody>
          <a:bodyPr/>
          <a:lstStyle/>
          <a:p>
            <a:r>
              <a:rPr lang="en-US" dirty="0" smtClean="0"/>
              <a:t>Routes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83464" y="776288"/>
            <a:ext cx="1061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after making the folder </a:t>
            </a:r>
            <a:r>
              <a:rPr lang="en-US" dirty="0" err="1" smtClean="0"/>
              <a:t>structure..we</a:t>
            </a:r>
            <a:r>
              <a:rPr lang="en-US" dirty="0" smtClean="0"/>
              <a:t> are making a new folder for defining the routes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542" y="388144"/>
            <a:ext cx="3167817" cy="6049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1" y="1980198"/>
            <a:ext cx="8378833" cy="36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9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490601"/>
            <a:ext cx="10515600" cy="4351338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also in the </a:t>
            </a:r>
            <a:r>
              <a:rPr lang="en-US" sz="3600" dirty="0" err="1" smtClean="0"/>
              <a:t>package.json</a:t>
            </a:r>
            <a:r>
              <a:rPr lang="en-US" sz="3600" dirty="0" smtClean="0"/>
              <a:t> -- we will add </a:t>
            </a:r>
            <a:r>
              <a:rPr lang="en-US" sz="3600" dirty="0" err="1" smtClean="0"/>
              <a:t>type:module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--using this we can use import and export statements instead of require and </a:t>
            </a:r>
            <a:r>
              <a:rPr lang="en-US" sz="3600" dirty="0" err="1" smtClean="0"/>
              <a:t>module.exports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---"type": "module",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9" y="4093324"/>
            <a:ext cx="5648206" cy="97245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5752785" y="4579550"/>
            <a:ext cx="1662999" cy="12961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15784" y="4492192"/>
            <a:ext cx="4038798" cy="923330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Like here since we are using type module</a:t>
            </a:r>
          </a:p>
          <a:p>
            <a:r>
              <a:rPr lang="en-US" dirty="0" smtClean="0"/>
              <a:t>So we have to write ./</a:t>
            </a:r>
            <a:r>
              <a:rPr lang="en-US" dirty="0" err="1" smtClean="0"/>
              <a:t>utils</a:t>
            </a:r>
            <a:r>
              <a:rPr lang="en-US" dirty="0" smtClean="0"/>
              <a:t>/db.js </a:t>
            </a:r>
          </a:p>
          <a:p>
            <a:r>
              <a:rPr lang="en-US" dirty="0" smtClean="0"/>
              <a:t>Else we need to write ./</a:t>
            </a:r>
            <a:r>
              <a:rPr lang="en-US" dirty="0" err="1" smtClean="0"/>
              <a:t>utils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1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609" y="365125"/>
            <a:ext cx="3219120" cy="6100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6192" y="2057400"/>
            <a:ext cx="2617896" cy="646331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npm</a:t>
            </a:r>
            <a:r>
              <a:rPr lang="en-US" sz="3600" dirty="0" smtClean="0"/>
              <a:t> I </a:t>
            </a:r>
            <a:r>
              <a:rPr lang="en-US" sz="3600" dirty="0" err="1" smtClean="0"/>
              <a:t>multer</a:t>
            </a:r>
            <a:endParaRPr lang="en-IN" sz="3600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154088" y="2377440"/>
            <a:ext cx="4313256" cy="3126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87209"/>
            <a:ext cx="6524939" cy="21489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936694" y="2624328"/>
            <a:ext cx="1735052" cy="1709928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84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1" y="1584546"/>
            <a:ext cx="6278685" cy="34199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64208" y="2590959"/>
            <a:ext cx="5001768" cy="493776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592824" y="2697480"/>
            <a:ext cx="1435608" cy="13716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432" y="2424264"/>
            <a:ext cx="3879139" cy="923330"/>
          </a:xfrm>
          <a:prstGeom prst="rect">
            <a:avLst/>
          </a:prstGeom>
          <a:solidFill>
            <a:srgbClr val="FFFF00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storage: </a:t>
            </a:r>
            <a:r>
              <a:rPr lang="en-US" dirty="0" err="1">
                <a:solidFill>
                  <a:srgbClr val="FF0000"/>
                </a:solidFill>
              </a:rPr>
              <a:t>multer.memoryStorage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 smtClean="0"/>
              <a:t>tells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multer</a:t>
            </a:r>
            <a:r>
              <a:rPr lang="en-US" dirty="0" smtClean="0"/>
              <a:t> </a:t>
            </a:r>
            <a:r>
              <a:rPr lang="en-US" dirty="0"/>
              <a:t>to store </a:t>
            </a:r>
            <a:r>
              <a:rPr lang="en-US" dirty="0" smtClean="0"/>
              <a:t>uploaded files in </a:t>
            </a:r>
          </a:p>
          <a:p>
            <a:r>
              <a:rPr lang="en-US" dirty="0" smtClean="0"/>
              <a:t>memory as Buffer objects (not on disk).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651359" y="3970859"/>
            <a:ext cx="4183966" cy="923330"/>
          </a:xfrm>
          <a:prstGeom prst="rect">
            <a:avLst/>
          </a:prstGeom>
          <a:solidFill>
            <a:srgbClr val="FFFF00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Exports the configured upload </a:t>
            </a:r>
            <a:r>
              <a:rPr lang="en-US" dirty="0" smtClean="0"/>
              <a:t>middleware</a:t>
            </a:r>
          </a:p>
          <a:p>
            <a:r>
              <a:rPr lang="en-US" dirty="0" smtClean="0"/>
              <a:t> </a:t>
            </a:r>
            <a:r>
              <a:rPr lang="en-US" dirty="0"/>
              <a:t>so you can use it in your routes to </a:t>
            </a:r>
            <a:r>
              <a:rPr lang="en-US" dirty="0" smtClean="0"/>
              <a:t>handle</a:t>
            </a:r>
          </a:p>
          <a:p>
            <a:r>
              <a:rPr lang="en-US" dirty="0" smtClean="0"/>
              <a:t> </a:t>
            </a:r>
            <a:r>
              <a:rPr lang="en-US" dirty="0"/>
              <a:t>file uploads.</a:t>
            </a:r>
            <a:endParaRPr lang="en-IN" dirty="0"/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4803302" y="3503606"/>
            <a:ext cx="2848057" cy="92891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29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we have created the routers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7" y="1480376"/>
            <a:ext cx="11941153" cy="42082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675120" y="4105656"/>
            <a:ext cx="2212848" cy="190195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22792" y="6007608"/>
            <a:ext cx="181100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Multer</a:t>
            </a:r>
            <a:r>
              <a:rPr lang="en-US" dirty="0" smtClean="0"/>
              <a:t> used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885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119366"/>
            <a:ext cx="9430137" cy="1001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6472" y="411480"/>
            <a:ext cx="3725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Creating First API</a:t>
            </a:r>
            <a:endParaRPr lang="en-IN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7" y="2325508"/>
            <a:ext cx="6914309" cy="119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688336" y="3127248"/>
            <a:ext cx="36576" cy="1280160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" y="4436120"/>
            <a:ext cx="11334770" cy="73866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means that all routes defined in </a:t>
            </a:r>
            <a:r>
              <a:rPr lang="en-US" sz="2400" dirty="0" err="1"/>
              <a:t>userRoute</a:t>
            </a:r>
            <a:r>
              <a:rPr lang="en-US" sz="2400" dirty="0"/>
              <a:t> will be accessible under the path /</a:t>
            </a:r>
            <a:r>
              <a:rPr lang="en-US" sz="2400" dirty="0" err="1" smtClean="0"/>
              <a:t>api</a:t>
            </a:r>
            <a:r>
              <a:rPr lang="en-US" sz="2400" dirty="0" smtClean="0"/>
              <a:t>/v1/user</a:t>
            </a:r>
            <a:endParaRPr lang="en-US" sz="2400" dirty="0"/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98120" y="5097995"/>
            <a:ext cx="10408920" cy="73866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if </a:t>
            </a:r>
            <a:r>
              <a:rPr lang="en-US" sz="2400" dirty="0" err="1">
                <a:solidFill>
                  <a:srgbClr val="FFFF00"/>
                </a:solidFill>
              </a:rPr>
              <a:t>userRoute</a:t>
            </a:r>
            <a:r>
              <a:rPr lang="en-US" sz="2400" dirty="0">
                <a:solidFill>
                  <a:srgbClr val="FFFF00"/>
                </a:solidFill>
              </a:rPr>
              <a:t> has a route for /login, it will be available at /</a:t>
            </a:r>
            <a:r>
              <a:rPr lang="en-US" sz="2400" dirty="0" err="1">
                <a:solidFill>
                  <a:srgbClr val="FFFF00"/>
                </a:solidFill>
              </a:rPr>
              <a:t>api</a:t>
            </a:r>
            <a:r>
              <a:rPr lang="en-US" sz="2400" dirty="0">
                <a:solidFill>
                  <a:srgbClr val="FFFF00"/>
                </a:solidFill>
              </a:rPr>
              <a:t>/v1/user/login.</a:t>
            </a: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98120" y="5726064"/>
            <a:ext cx="10408920" cy="73866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http://localhost:8000/api/v1/user/regiser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26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ThunderClient</a:t>
            </a:r>
            <a:r>
              <a:rPr lang="en-US" dirty="0" smtClean="0"/>
              <a:t>– Testing the </a:t>
            </a:r>
            <a:r>
              <a:rPr lang="en-US" dirty="0" err="1" smtClean="0"/>
              <a:t>api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0" y="1690688"/>
            <a:ext cx="11757400" cy="42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0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3"/>
            <a:ext cx="12179926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26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6" y="504204"/>
            <a:ext cx="11243531" cy="47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02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3" y="1324518"/>
            <a:ext cx="11232027" cy="49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6" y="365125"/>
            <a:ext cx="10072330" cy="35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4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2" y="1690688"/>
            <a:ext cx="10893128" cy="45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Nodemon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09" y="1690688"/>
            <a:ext cx="7123986" cy="507587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99032" y="3016251"/>
            <a:ext cx="3090672" cy="2481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10800000">
            <a:off x="4489704" y="3017521"/>
            <a:ext cx="4160520" cy="246888"/>
          </a:xfrm>
          <a:prstGeom prst="rightArrow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8567928" y="1865376"/>
            <a:ext cx="3547872" cy="33924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WHENEVER WE RUN</a:t>
            </a:r>
          </a:p>
          <a:p>
            <a:pPr algn="ctr"/>
            <a:r>
              <a:rPr lang="en-US" sz="3200" dirty="0" err="1" smtClean="0">
                <a:solidFill>
                  <a:srgbClr val="FFFF00"/>
                </a:solidFill>
              </a:rPr>
              <a:t>Npm</a:t>
            </a:r>
            <a:r>
              <a:rPr lang="en-US" sz="3200" dirty="0" smtClean="0">
                <a:solidFill>
                  <a:srgbClr val="FFFF00"/>
                </a:solidFill>
              </a:rPr>
              <a:t> run dev</a:t>
            </a:r>
          </a:p>
          <a:p>
            <a:pPr algn="ctr"/>
            <a:r>
              <a:rPr lang="en-US" sz="3200" dirty="0" smtClean="0"/>
              <a:t>Then our server will start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7159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1892221"/>
            <a:ext cx="7874405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7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5" y="1027906"/>
            <a:ext cx="10587569" cy="49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3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47" y="1362456"/>
            <a:ext cx="7887105" cy="3791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6444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30" y="2032785"/>
            <a:ext cx="8331628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7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6" y="1418617"/>
            <a:ext cx="10526231" cy="4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1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4" y="1490636"/>
            <a:ext cx="11099251" cy="46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9" y="150776"/>
            <a:ext cx="8007983" cy="3718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69202"/>
            <a:ext cx="8141118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9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till now we have build and tested the </a:t>
            </a:r>
            <a:r>
              <a:rPr lang="en-US" dirty="0" err="1" smtClean="0"/>
              <a:t>api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069080" y="2386584"/>
            <a:ext cx="403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we are building the image uploader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544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463040" y="1690688"/>
            <a:ext cx="8055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Sometimes the images which we </a:t>
            </a:r>
            <a:r>
              <a:rPr lang="en-US" sz="2400" dirty="0" err="1" smtClean="0"/>
              <a:t>upload..its</a:t>
            </a:r>
            <a:r>
              <a:rPr lang="en-US" sz="2400" dirty="0" smtClean="0"/>
              <a:t> quality is too high </a:t>
            </a:r>
          </a:p>
          <a:p>
            <a:r>
              <a:rPr lang="en-US" sz="2400" dirty="0" smtClean="0"/>
              <a:t>So in order to optimize it ..we will have to use sharp --- a library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63040" y="3099816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npm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i</a:t>
            </a:r>
            <a:r>
              <a:rPr lang="en-US" sz="3600" dirty="0" smtClean="0">
                <a:solidFill>
                  <a:srgbClr val="FF0000"/>
                </a:solidFill>
              </a:rPr>
              <a:t> sharp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61" y="3099816"/>
            <a:ext cx="6535232" cy="2788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6" t="37544" r="8407" b="11003"/>
          <a:stretch/>
        </p:blipFill>
        <p:spPr>
          <a:xfrm>
            <a:off x="3008376" y="491479"/>
            <a:ext cx="7781544" cy="6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34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are building post model using sharp, and more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3" y="1577956"/>
            <a:ext cx="5429529" cy="567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40" y="1577956"/>
            <a:ext cx="6324925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4320" y="3455797"/>
            <a:ext cx="4639056" cy="13255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ndex.js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3" y="168862"/>
            <a:ext cx="10016386" cy="35210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24128" y="1435608"/>
            <a:ext cx="8677656" cy="493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3433810">
            <a:off x="7872984" y="2859209"/>
            <a:ext cx="3657600" cy="6535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255764" y="4542981"/>
            <a:ext cx="4892040" cy="176479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BASIC DONE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4916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highlight a </a:t>
            </a:r>
            <a:r>
              <a:rPr lang="en-US" dirty="0" err="1" smtClean="0"/>
              <a:t>post..then</a:t>
            </a:r>
            <a:r>
              <a:rPr lang="en-US" dirty="0" smtClean="0"/>
              <a:t> its username and other things are </a:t>
            </a:r>
            <a:r>
              <a:rPr lang="en-US" dirty="0" err="1" smtClean="0"/>
              <a:t>shown..so</a:t>
            </a:r>
            <a:r>
              <a:rPr lang="en-US" dirty="0" smtClean="0"/>
              <a:t> this is for that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40" y="2172228"/>
            <a:ext cx="6801200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7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64" y="1780966"/>
            <a:ext cx="8858396" cy="4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7" y="1789336"/>
            <a:ext cx="8382161" cy="48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74" y="1620190"/>
            <a:ext cx="9647259" cy="4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0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6" y="365125"/>
            <a:ext cx="5992116" cy="62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0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" y="2049218"/>
            <a:ext cx="11273548" cy="38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87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if the user want to delete post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506"/>
            <a:ext cx="5753396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8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bookmark post logic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71" y="2621047"/>
            <a:ext cx="6216970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5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6" y="1690688"/>
            <a:ext cx="4953255" cy="4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68" y="2867004"/>
            <a:ext cx="4769095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7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Message.route.js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6" y="1677296"/>
            <a:ext cx="8393173" cy="3029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53" y="745137"/>
            <a:ext cx="5364962" cy="5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 parser and </a:t>
            </a:r>
            <a:r>
              <a:rPr lang="en-US" dirty="0" err="1" smtClean="0"/>
              <a:t>url</a:t>
            </a:r>
            <a:r>
              <a:rPr lang="en-US" dirty="0" smtClean="0"/>
              <a:t> encoded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93" y="2075688"/>
            <a:ext cx="11129509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24" y="1690688"/>
            <a:ext cx="9305724" cy="39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4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365125"/>
            <a:ext cx="10860024" cy="933323"/>
          </a:xfrm>
        </p:spPr>
        <p:txBody>
          <a:bodyPr/>
          <a:lstStyle/>
          <a:p>
            <a:r>
              <a:rPr lang="en-US" dirty="0" smtClean="0"/>
              <a:t>Then we will populate to get the details of post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4" y="1776054"/>
            <a:ext cx="9416989" cy="36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CORS(cross origin </a:t>
            </a:r>
            <a:r>
              <a:rPr lang="en-US" dirty="0" err="1" smtClean="0">
                <a:solidFill>
                  <a:srgbClr val="FF0000"/>
                </a:solidFill>
              </a:rPr>
              <a:t>resourse</a:t>
            </a:r>
            <a:r>
              <a:rPr lang="en-US" dirty="0" smtClean="0">
                <a:solidFill>
                  <a:srgbClr val="FF0000"/>
                </a:solidFill>
              </a:rPr>
              <a:t> sharing)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0" y="1608392"/>
            <a:ext cx="9212107" cy="31584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3776" y="2606040"/>
            <a:ext cx="1956816" cy="256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705883" y="1267556"/>
            <a:ext cx="2558270" cy="24102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Credentails</a:t>
            </a:r>
            <a:r>
              <a:rPr lang="en-US" sz="2000" dirty="0" smtClean="0">
                <a:solidFill>
                  <a:srgbClr val="FF0000"/>
                </a:solidFill>
              </a:rPr>
              <a:t>: true </a:t>
            </a:r>
            <a:r>
              <a:rPr lang="en-US" sz="2000" dirty="0" err="1" smtClean="0">
                <a:solidFill>
                  <a:srgbClr val="FF0000"/>
                </a:solidFill>
              </a:rPr>
              <a:t>hoge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tabhi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hm</a:t>
            </a:r>
            <a:r>
              <a:rPr lang="en-US" sz="2000" dirty="0" smtClean="0">
                <a:solidFill>
                  <a:srgbClr val="FF0000"/>
                </a:solidFill>
              </a:rPr>
              <a:t> cookie </a:t>
            </a:r>
            <a:r>
              <a:rPr lang="en-US" sz="2000" dirty="0" err="1" smtClean="0">
                <a:solidFill>
                  <a:srgbClr val="FF0000"/>
                </a:solidFill>
              </a:rPr>
              <a:t>ko</a:t>
            </a:r>
            <a:r>
              <a:rPr lang="en-US" sz="2000" dirty="0" smtClean="0">
                <a:solidFill>
                  <a:srgbClr val="FF0000"/>
                </a:solidFill>
              </a:rPr>
              <a:t> send </a:t>
            </a:r>
            <a:r>
              <a:rPr lang="en-US" sz="2000" dirty="0" err="1" smtClean="0">
                <a:solidFill>
                  <a:srgbClr val="FF0000"/>
                </a:solidFill>
              </a:rPr>
              <a:t>kar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payege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3736" y="5497449"/>
            <a:ext cx="11671844" cy="13605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by default, browsers restrict cross-origin requests for security reasons. This means your frontend (on port 5173) cannot make requests to your backend (on port 5000) unless CORS is enabled. By using </a:t>
            </a:r>
            <a:r>
              <a:rPr lang="en-US" dirty="0" err="1">
                <a:solidFill>
                  <a:srgbClr val="FFFF00"/>
                </a:solidFill>
              </a:rPr>
              <a:t>app.use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cors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corsOptions</a:t>
            </a:r>
            <a:r>
              <a:rPr lang="en-US" dirty="0">
                <a:solidFill>
                  <a:srgbClr val="FFFF00"/>
                </a:solidFill>
              </a:rPr>
              <a:t>)), you explicitly allow your frontend to communicate with your backend, including sending cookies and credentials.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3776" y="3831336"/>
            <a:ext cx="2565945" cy="2377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114583" y="3730752"/>
            <a:ext cx="7437591" cy="274320"/>
          </a:xfrm>
          <a:prstGeom prst="rightArrow">
            <a:avLst>
              <a:gd name="adj1" fmla="val 40600"/>
              <a:gd name="adj2" fmla="val 500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 rot="5400000">
            <a:off x="9714730" y="4504557"/>
            <a:ext cx="1664209" cy="321579"/>
          </a:xfrm>
          <a:prstGeom prst="rightArrow">
            <a:avLst>
              <a:gd name="adj1" fmla="val 40600"/>
              <a:gd name="adj2" fmla="val 500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114032" y="2606040"/>
            <a:ext cx="2591851" cy="12801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768</TotalTime>
  <Words>1522</Words>
  <Application>Microsoft Office PowerPoint</Application>
  <PresentationFormat>Widescreen</PresentationFormat>
  <Paragraphs>211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Segoe WPC</vt:lpstr>
      <vt:lpstr>Office Theme</vt:lpstr>
      <vt:lpstr>PowerPoint Presentation</vt:lpstr>
      <vt:lpstr>Step1: npm init-y</vt:lpstr>
      <vt:lpstr>Step2: npm i express mongoose dotenv cors bcryptjs jsonwebtoken nodemon</vt:lpstr>
      <vt:lpstr>PowerPoint Presentation</vt:lpstr>
      <vt:lpstr>PowerPoint Presentation</vt:lpstr>
      <vt:lpstr>Running Nodemon</vt:lpstr>
      <vt:lpstr>index.js</vt:lpstr>
      <vt:lpstr>Cookie parser and url encoded</vt:lpstr>
      <vt:lpstr>CORS(cross origin resourse sharing)</vt:lpstr>
      <vt:lpstr>First API</vt:lpstr>
      <vt:lpstr>Mongodb database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env file</vt:lpstr>
      <vt:lpstr>PowerPoint Presentation</vt:lpstr>
      <vt:lpstr>This is the way of accessing the variables of  env file… process.env.variable_name here we have used || means if it is not available then use 5000 </vt:lpstr>
      <vt:lpstr>Connecting with database</vt:lpstr>
      <vt:lpstr>PowerPoint Presentation</vt:lpstr>
      <vt:lpstr>PowerPoint Presentation</vt:lpstr>
      <vt:lpstr>Now we will create models and schema for db</vt:lpstr>
      <vt:lpstr>Creating the userSchema</vt:lpstr>
      <vt:lpstr>PowerPoint Presentation</vt:lpstr>
      <vt:lpstr>Creating post.model.js Schema</vt:lpstr>
      <vt:lpstr>Creating comment Schema</vt:lpstr>
      <vt:lpstr>PowerPoint Presentation</vt:lpstr>
      <vt:lpstr>PowerPoint Presentation</vt:lpstr>
      <vt:lpstr>PowerPoint Presentation</vt:lpstr>
      <vt:lpstr>Now till now the database work is done</vt:lpstr>
      <vt:lpstr>PowerPoint Presentation</vt:lpstr>
      <vt:lpstr>Bcrypt --- Hashing Password</vt:lpstr>
      <vt:lpstr>Bcrypt – compare method</vt:lpstr>
      <vt:lpstr>Token</vt:lpstr>
      <vt:lpstr>Token</vt:lpstr>
      <vt:lpstr>PowerPoint Presentation</vt:lpstr>
      <vt:lpstr>Logout   simply set empty token , maxage = 0</vt:lpstr>
      <vt:lpstr>getProfile function</vt:lpstr>
      <vt:lpstr>Middleware to check authentication</vt:lpstr>
      <vt:lpstr>Cloudinary</vt:lpstr>
      <vt:lpstr>datauri</vt:lpstr>
      <vt:lpstr>PowerPoint Presentation</vt:lpstr>
      <vt:lpstr>EditProfile – Cloudinary and dataUri</vt:lpstr>
      <vt:lpstr>getSuggestedUser </vt:lpstr>
      <vt:lpstr>Follow or unfollow function</vt:lpstr>
      <vt:lpstr>PowerPoint Presentation</vt:lpstr>
      <vt:lpstr>Routes</vt:lpstr>
      <vt:lpstr>Multer</vt:lpstr>
      <vt:lpstr>Multer</vt:lpstr>
      <vt:lpstr>Here we have created the routers</vt:lpstr>
      <vt:lpstr>PowerPoint Presentation</vt:lpstr>
      <vt:lpstr>ThunderClient– Testing the api</vt:lpstr>
      <vt:lpstr>PowerPoint Presentation</vt:lpstr>
      <vt:lpstr>PowerPoint Presentation</vt:lpstr>
      <vt:lpstr>PowerPoint Presentation</vt:lpstr>
      <vt:lpstr>PowerPoint Presentation</vt:lpstr>
      <vt:lpstr>token</vt:lpstr>
      <vt:lpstr>logout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till now we have build and tested the api</vt:lpstr>
      <vt:lpstr>Sharp</vt:lpstr>
      <vt:lpstr>Now we are building post model using sharp, and more</vt:lpstr>
      <vt:lpstr>When we highlight a post..then its username and other things are shown..so this is for that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if the user want to delete post </vt:lpstr>
      <vt:lpstr>This is the bookmark post logic</vt:lpstr>
      <vt:lpstr>PowerPoint Presentation</vt:lpstr>
      <vt:lpstr>Message.route.js</vt:lpstr>
      <vt:lpstr>PowerPoint Presentation</vt:lpstr>
      <vt:lpstr>Then we will populate to get the details of post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49</cp:revision>
  <dcterms:created xsi:type="dcterms:W3CDTF">2025-09-23T11:13:44Z</dcterms:created>
  <dcterms:modified xsi:type="dcterms:W3CDTF">2025-09-24T09:21:21Z</dcterms:modified>
</cp:coreProperties>
</file>